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73" r:id="rId13"/>
    <p:sldId id="269" r:id="rId14"/>
    <p:sldId id="270" r:id="rId15"/>
    <p:sldId id="271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1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1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4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8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1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8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322F-1B68-43DD-B4D0-270DB5EFE08B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555F-1A73-4EA9-A048-D2FFDD21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316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Politics of </a:t>
            </a:r>
            <a:r>
              <a:rPr lang="en-GB" dirty="0" err="1" smtClean="0"/>
              <a:t>PrEP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Getting the National Health System to cover </a:t>
            </a:r>
            <a:r>
              <a:rPr lang="en-GB" dirty="0" err="1" smtClean="0"/>
              <a:t>PrEP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Green</a:t>
            </a:r>
          </a:p>
          <a:p>
            <a:r>
              <a:rPr lang="en-GB" dirty="0" smtClean="0"/>
              <a:t>Terrence Higgins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8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7" y="1988840"/>
            <a:ext cx="6750873" cy="3622179"/>
          </a:xfrm>
        </p:spPr>
      </p:pic>
    </p:spTree>
    <p:extLst>
      <p:ext uri="{BB962C8B-B14F-4D97-AF65-F5344CB8AC3E}">
        <p14:creationId xmlns:p14="http://schemas.microsoft.com/office/powerpoint/2010/main" val="226714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056784" cy="4574640"/>
          </a:xfrm>
        </p:spPr>
      </p:pic>
    </p:spTree>
    <p:extLst>
      <p:ext uri="{BB962C8B-B14F-4D97-AF65-F5344CB8AC3E}">
        <p14:creationId xmlns:p14="http://schemas.microsoft.com/office/powerpoint/2010/main" val="216340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5" y="1600200"/>
            <a:ext cx="5872789" cy="4525963"/>
          </a:xfrm>
        </p:spPr>
      </p:pic>
    </p:spTree>
    <p:extLst>
      <p:ext uri="{BB962C8B-B14F-4D97-AF65-F5344CB8AC3E}">
        <p14:creationId xmlns:p14="http://schemas.microsoft.com/office/powerpoint/2010/main" val="42131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268760"/>
            <a:ext cx="5336377" cy="4916313"/>
          </a:xfrm>
        </p:spPr>
      </p:pic>
    </p:spTree>
    <p:extLst>
      <p:ext uri="{BB962C8B-B14F-4D97-AF65-F5344CB8AC3E}">
        <p14:creationId xmlns:p14="http://schemas.microsoft.com/office/powerpoint/2010/main" val="90204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9" y="1412776"/>
            <a:ext cx="6980585" cy="4713387"/>
          </a:xfrm>
        </p:spPr>
      </p:pic>
    </p:spTree>
    <p:extLst>
      <p:ext uri="{BB962C8B-B14F-4D97-AF65-F5344CB8AC3E}">
        <p14:creationId xmlns:p14="http://schemas.microsoft.com/office/powerpoint/2010/main" val="32839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3444"/>
            <a:ext cx="6096000" cy="3419475"/>
          </a:xfrm>
        </p:spPr>
      </p:pic>
    </p:spTree>
    <p:extLst>
      <p:ext uri="{BB962C8B-B14F-4D97-AF65-F5344CB8AC3E}">
        <p14:creationId xmlns:p14="http://schemas.microsoft.com/office/powerpoint/2010/main" val="2749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0" y="1340768"/>
            <a:ext cx="5708466" cy="4785395"/>
          </a:xfrm>
        </p:spPr>
      </p:pic>
    </p:spTree>
    <p:extLst>
      <p:ext uri="{BB962C8B-B14F-4D97-AF65-F5344CB8AC3E}">
        <p14:creationId xmlns:p14="http://schemas.microsoft.com/office/powerpoint/2010/main" val="378352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91264" cy="2304256"/>
          </a:xfrm>
        </p:spPr>
        <p:txBody>
          <a:bodyPr/>
          <a:lstStyle/>
          <a:p>
            <a:r>
              <a:rPr lang="en-GB" dirty="0" smtClean="0"/>
              <a:t>So where are we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8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63645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431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5526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958181"/>
            <a:ext cx="7429500" cy="3810000"/>
          </a:xfrm>
        </p:spPr>
      </p:pic>
    </p:spTree>
    <p:extLst>
      <p:ext uri="{BB962C8B-B14F-4D97-AF65-F5344CB8AC3E}">
        <p14:creationId xmlns:p14="http://schemas.microsoft.com/office/powerpoint/2010/main" val="37845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4895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139156"/>
            <a:ext cx="6372225" cy="3448050"/>
          </a:xfrm>
        </p:spPr>
      </p:pic>
    </p:spTree>
    <p:extLst>
      <p:ext uri="{BB962C8B-B14F-4D97-AF65-F5344CB8AC3E}">
        <p14:creationId xmlns:p14="http://schemas.microsoft.com/office/powerpoint/2010/main" val="308024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71644"/>
            <a:ext cx="5472608" cy="2362602"/>
          </a:xfrm>
        </p:spPr>
      </p:pic>
    </p:spTree>
    <p:extLst>
      <p:ext uri="{BB962C8B-B14F-4D97-AF65-F5344CB8AC3E}">
        <p14:creationId xmlns:p14="http://schemas.microsoft.com/office/powerpoint/2010/main" val="271454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88029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Macintosh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Politics of PrEP Getting the National Health System to cover PrEP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where are we now?</vt:lpstr>
    </vt:vector>
  </TitlesOfParts>
  <Company>THT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PrEP</dc:title>
  <dc:creator>Ian Green</dc:creator>
  <cp:lastModifiedBy>Ian Green</cp:lastModifiedBy>
  <cp:revision>4</cp:revision>
  <dcterms:created xsi:type="dcterms:W3CDTF">2018-07-20T12:30:41Z</dcterms:created>
  <dcterms:modified xsi:type="dcterms:W3CDTF">2018-07-23T08:20:40Z</dcterms:modified>
</cp:coreProperties>
</file>